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8" r:id="rId4"/>
    <p:sldId id="260" r:id="rId5"/>
    <p:sldId id="258" r:id="rId6"/>
    <p:sldId id="269" r:id="rId7"/>
    <p:sldId id="261" r:id="rId8"/>
    <p:sldId id="262" r:id="rId9"/>
    <p:sldId id="266" r:id="rId10"/>
    <p:sldId id="259" r:id="rId11"/>
    <p:sldId id="263" r:id="rId12"/>
    <p:sldId id="267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9CB6-25DD-4851-B3B1-34213EC1926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D0064-FF2F-4FFE-AEB5-76A72C630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8859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Некоторые итоги моей деятельности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789040"/>
            <a:ext cx="3888432" cy="151216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sz="3800" b="1" dirty="0" smtClean="0">
                <a:solidFill>
                  <a:schemeClr val="tx1"/>
                </a:solidFill>
              </a:rPr>
              <a:t>Лидия </a:t>
            </a:r>
            <a:r>
              <a:rPr lang="ru-RU" sz="3800" b="1" dirty="0" err="1" smtClean="0">
                <a:solidFill>
                  <a:schemeClr val="tx1"/>
                </a:solidFill>
              </a:rPr>
              <a:t>Залялова</a:t>
            </a:r>
            <a:r>
              <a:rPr lang="ru-RU" sz="3800" b="1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https://pp.userapi.com/c850236/v850236219/8a0cf/PGa9B0VD3m4.jpg"/>
          <p:cNvPicPr>
            <a:picLocks noChangeAspect="1" noChangeArrowheads="1"/>
          </p:cNvPicPr>
          <p:nvPr/>
        </p:nvPicPr>
        <p:blipFill>
          <a:blip r:embed="rId2" cstate="print"/>
          <a:srcRect l="12761" r="19180"/>
          <a:stretch>
            <a:fillRect/>
          </a:stretch>
        </p:blipFill>
        <p:spPr bwMode="auto">
          <a:xfrm>
            <a:off x="755576" y="3140968"/>
            <a:ext cx="2720983" cy="2664296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58208" y="4654819"/>
            <a:ext cx="329411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333333"/>
                </a:solidFill>
              </a:rPr>
              <a:t>член Молодежной избирательной комиссии Ленинградской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7 декабря 2018 — тематическая игра </a:t>
            </a:r>
            <a:r>
              <a:rPr lang="ru-RU" sz="2000" dirty="0">
                <a:solidFill>
                  <a:schemeClr val="bg1"/>
                </a:solidFill>
              </a:rPr>
              <a:t>о выборах 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Павловской </a:t>
            </a:r>
            <a:r>
              <a:rPr lang="ru-RU" sz="2000" dirty="0" smtClean="0">
                <a:solidFill>
                  <a:schemeClr val="bg1"/>
                </a:solidFill>
              </a:rPr>
              <a:t>ООШ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gastol_la\Desktop\фото\2018\тик пришел к школьникам в павлово 07.12.2018\IMG_4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5"/>
            <a:ext cx="5153194" cy="3435463"/>
          </a:xfrm>
          <a:prstGeom prst="rect">
            <a:avLst/>
          </a:prstGeom>
          <a:noFill/>
        </p:spPr>
      </p:pic>
      <p:pic>
        <p:nvPicPr>
          <p:cNvPr id="1029" name="Picture 5" descr="https://pp.userapi.com/c846420/v846420063/159143/tgRCoIIIo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285984" cy="342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10 декабря 2018 — мероприятие к </a:t>
            </a:r>
            <a:r>
              <a:rPr lang="ru-RU" sz="2000" dirty="0">
                <a:solidFill>
                  <a:schemeClr val="bg1"/>
                </a:solidFill>
              </a:rPr>
              <a:t>25-летию избирательной </a:t>
            </a:r>
            <a:r>
              <a:rPr lang="ru-RU" sz="2000" dirty="0" smtClean="0">
                <a:solidFill>
                  <a:schemeClr val="bg1"/>
                </a:solidFill>
              </a:rPr>
              <a:t>системы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s://pp.userapi.com/c850236/v850236219/8a0cf/PGa9B0VD3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2492896"/>
            <a:ext cx="5186601" cy="3456384"/>
          </a:xfrm>
          <a:prstGeom prst="rect">
            <a:avLst/>
          </a:prstGeom>
          <a:noFill/>
        </p:spPr>
      </p:pic>
      <p:pic>
        <p:nvPicPr>
          <p:cNvPr id="5" name="Picture 3" descr="C:\Users\gastol_la\Desktop\фото\2018\25 лет изб сис 10.12.2018\IMG_3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518457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12 декабря 2018 — 25 лет Конституции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pp.userapi.com/c849216/v849216721/d9570/6JayMEipo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850" y="2996953"/>
            <a:ext cx="3469938" cy="2304256"/>
          </a:xfrm>
          <a:prstGeom prst="rect">
            <a:avLst/>
          </a:prstGeom>
          <a:noFill/>
        </p:spPr>
      </p:pic>
      <p:pic>
        <p:nvPicPr>
          <p:cNvPr id="24580" name="Picture 4" descr="https://pp.userapi.com/c849532/v849532654/dd7b2/7lEh-ftKh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96952"/>
            <a:ext cx="3456384" cy="2304706"/>
          </a:xfrm>
          <a:prstGeom prst="rect">
            <a:avLst/>
          </a:prstGeom>
          <a:noFill/>
        </p:spPr>
      </p:pic>
      <p:pic>
        <p:nvPicPr>
          <p:cNvPr id="24582" name="Picture 6" descr="https://sun9-3.userapi.com/c849532/v849532654/dd6a4/NZRZ4kOdzT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2996952"/>
            <a:ext cx="3456384" cy="230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18 декабря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2018 — игра «</a:t>
            </a:r>
            <a:r>
              <a:rPr lang="ru-RU" sz="2000" dirty="0">
                <a:solidFill>
                  <a:schemeClr val="bg1"/>
                </a:solidFill>
              </a:rPr>
              <a:t>Право и дело</a:t>
            </a:r>
            <a:r>
              <a:rPr lang="ru-RU" sz="2000" dirty="0" smtClean="0">
                <a:solidFill>
                  <a:schemeClr val="bg1"/>
                </a:solidFill>
              </a:rPr>
              <a:t>» в Отрадном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член жюри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Users\gastol_la\Desktop\фото\2018\игра выборы отрадное\IMG_9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780928"/>
            <a:ext cx="4464496" cy="2976330"/>
          </a:xfrm>
          <a:prstGeom prst="rect">
            <a:avLst/>
          </a:prstGeom>
          <a:noFill/>
        </p:spPr>
      </p:pic>
      <p:pic>
        <p:nvPicPr>
          <p:cNvPr id="22531" name="Picture 3" descr="C:\Users\gastol_la\Downloads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0" y="2780928"/>
            <a:ext cx="5436096" cy="2980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15 февраля 2019 — районный конкурс «Я б на выборы пошел»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член жюри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s://pp.userapi.com/c850632/v850632032/bb0ab/m_NC09daK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96952"/>
            <a:ext cx="3470638" cy="2520280"/>
          </a:xfrm>
          <a:prstGeom prst="rect">
            <a:avLst/>
          </a:prstGeom>
          <a:noFill/>
        </p:spPr>
      </p:pic>
      <p:pic>
        <p:nvPicPr>
          <p:cNvPr id="21508" name="Picture 4" descr="https://pp.userapi.com/c845322/v845322303/1a9067/EgNnD08T9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96953"/>
            <a:ext cx="3786336" cy="2520280"/>
          </a:xfrm>
          <a:prstGeom prst="rect">
            <a:avLst/>
          </a:prstGeom>
          <a:noFill/>
        </p:spPr>
      </p:pic>
      <p:pic>
        <p:nvPicPr>
          <p:cNvPr id="21510" name="Picture 6" descr="https://pp.userapi.com/c850724/v850724181/bf491/VhekLQz1G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2996952"/>
            <a:ext cx="378633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04656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16 февраля 2018  — конкурс </a:t>
            </a:r>
            <a:r>
              <a:rPr lang="ru-RU" sz="2000" dirty="0">
                <a:solidFill>
                  <a:schemeClr val="bg1"/>
                </a:solidFill>
              </a:rPr>
              <a:t>«Я б на выборы </a:t>
            </a:r>
            <a:r>
              <a:rPr lang="ru-RU" sz="2000" dirty="0" smtClean="0">
                <a:solidFill>
                  <a:schemeClr val="bg1"/>
                </a:solidFill>
              </a:rPr>
              <a:t>пошел»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член жюри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7651" name="Picture 3" descr="C:\Users\gastol_la\Desktop\фото\2018\я б на выборы пошел 16.02.2018\IMG_0416.JPG"/>
          <p:cNvPicPr>
            <a:picLocks noChangeAspect="1" noChangeArrowheads="1"/>
          </p:cNvPicPr>
          <p:nvPr/>
        </p:nvPicPr>
        <p:blipFill>
          <a:blip r:embed="rId2" cstate="print"/>
          <a:srcRect l="14173"/>
          <a:stretch>
            <a:fillRect/>
          </a:stretch>
        </p:blipFill>
        <p:spPr bwMode="auto">
          <a:xfrm>
            <a:off x="3275856" y="2564904"/>
            <a:ext cx="3151914" cy="2448272"/>
          </a:xfrm>
          <a:prstGeom prst="rect">
            <a:avLst/>
          </a:prstGeom>
          <a:noFill/>
        </p:spPr>
      </p:pic>
      <p:pic>
        <p:nvPicPr>
          <p:cNvPr id="27652" name="Picture 4" descr="C:\Users\gastol_la\Desktop\фото\2018\я б на выборы пошел 16.02.2018\IMG_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64904"/>
            <a:ext cx="3680161" cy="2453441"/>
          </a:xfrm>
          <a:prstGeom prst="rect">
            <a:avLst/>
          </a:prstGeom>
          <a:noFill/>
        </p:spPr>
      </p:pic>
      <p:pic>
        <p:nvPicPr>
          <p:cNvPr id="27650" name="Picture 2" descr="C:\Users\gastol_la\Desktop\фото\2018\я б на выборы пошел 16.02.2018\IMG_0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564904"/>
            <a:ext cx="3672407" cy="2448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 descr="https://sun9-30.userapi.com/c850636/v850636334/12945e/6hbbTV9TbO0.jpg"/>
          <p:cNvPicPr>
            <a:picLocks noChangeAspect="1" noChangeArrowheads="1"/>
          </p:cNvPicPr>
          <p:nvPr/>
        </p:nvPicPr>
        <p:blipFill>
          <a:blip r:embed="rId2" cstate="print"/>
          <a:srcRect t="15748" b="23622"/>
          <a:stretch>
            <a:fillRect/>
          </a:stretch>
        </p:blipFill>
        <p:spPr bwMode="auto">
          <a:xfrm>
            <a:off x="323528" y="2060848"/>
            <a:ext cx="4248472" cy="45793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692696"/>
            <a:ext cx="469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18 марта 2018 — Выборы Президента РФ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член  УИК с ПРГ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078813"/>
            <a:ext cx="295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Запись с </a:t>
            </a:r>
            <a:r>
              <a:rPr lang="ru-RU" dirty="0" err="1" smtClean="0"/>
              <a:t>онлайн-камеры</a:t>
            </a:r>
            <a:r>
              <a:rPr lang="ru-RU" dirty="0" smtClean="0"/>
              <a:t> на </a:t>
            </a:r>
          </a:p>
          <a:p>
            <a:r>
              <a:rPr lang="ru-RU" dirty="0" smtClean="0"/>
              <a:t>наблюдательном участке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436096" y="400506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10 октября 2018 — выступление на Молодежном совете с </a:t>
            </a:r>
            <a:r>
              <a:rPr lang="ru-RU" sz="2000" dirty="0">
                <a:solidFill>
                  <a:schemeClr val="bg1"/>
                </a:solidFill>
              </a:rPr>
              <a:t>презентацией к 25-летию избирательной системы Российской </a:t>
            </a:r>
            <a:r>
              <a:rPr lang="ru-RU" sz="2000" dirty="0" smtClean="0">
                <a:solidFill>
                  <a:schemeClr val="bg1"/>
                </a:solidFill>
              </a:rPr>
              <a:t>Федерации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pp.userapi.com/c831108/v831108507/1a5f64/DIprZq2WR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36913"/>
            <a:ext cx="4427984" cy="3028672"/>
          </a:xfrm>
          <a:prstGeom prst="rect">
            <a:avLst/>
          </a:prstGeom>
          <a:noFill/>
        </p:spPr>
      </p:pic>
      <p:pic>
        <p:nvPicPr>
          <p:cNvPr id="2052" name="Picture 4" descr="https://pp.userapi.com/c831108/v831108507/1a5f45/rDETCAlkh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676" y="2636912"/>
            <a:ext cx="4782324" cy="3026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Участвовала в обучении участковых избирательных комиссий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924944"/>
            <a:ext cx="1872208" cy="2232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Кировск</a:t>
            </a:r>
          </a:p>
          <a:p>
            <a:r>
              <a:rPr lang="ru-RU" sz="2800" dirty="0" smtClean="0"/>
              <a:t>Назия</a:t>
            </a:r>
          </a:p>
          <a:p>
            <a:r>
              <a:rPr lang="ru-RU" sz="2800" dirty="0" smtClean="0"/>
              <a:t>Сухое</a:t>
            </a:r>
          </a:p>
          <a:p>
            <a:r>
              <a:rPr lang="ru-RU" sz="2800" dirty="0" smtClean="0"/>
              <a:t>Мга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25 октября 2018 — обучение в Кировске и п.Мга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C:\Users\gastol_la\Downloads\IMG_9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491372" cy="2327582"/>
          </a:xfrm>
          <a:prstGeom prst="rect">
            <a:avLst/>
          </a:prstGeom>
          <a:noFill/>
        </p:spPr>
      </p:pic>
      <p:pic>
        <p:nvPicPr>
          <p:cNvPr id="26627" name="Picture 3" descr="C:\Users\gastol_la\Downloads\IMG_9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5421444" cy="361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22 ноября 2018 — Сухое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s://pp.userapi.com/c844724/v844724007/13d546/4Uhd0Y7Lwx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564904"/>
            <a:ext cx="4536504" cy="3405922"/>
          </a:xfrm>
          <a:prstGeom prst="rect">
            <a:avLst/>
          </a:prstGeom>
          <a:noFill/>
        </p:spPr>
      </p:pic>
      <p:pic>
        <p:nvPicPr>
          <p:cNvPr id="18436" name="Picture 4" descr="https://pp.userapi.com/c847123/v847123007/13a7cd/7A_9Ed9KI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564904"/>
            <a:ext cx="5148064" cy="343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26 </a:t>
            </a:r>
            <a:r>
              <a:rPr lang="ru-RU" sz="2000" dirty="0" smtClean="0">
                <a:solidFill>
                  <a:schemeClr val="bg1"/>
                </a:solidFill>
              </a:rPr>
              <a:t>ноября 2018  —  Назия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s://pp.userapi.com/c849216/v849216205/c97d7/ftooWhMWZ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708920"/>
            <a:ext cx="4918055" cy="3288949"/>
          </a:xfrm>
          <a:prstGeom prst="rect">
            <a:avLst/>
          </a:prstGeom>
          <a:noFill/>
        </p:spPr>
      </p:pic>
      <p:pic>
        <p:nvPicPr>
          <p:cNvPr id="19460" name="Picture 4" descr="https://pp.userapi.com/c849216/v849216205/c97c3/fahyCmkZP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19"/>
            <a:ext cx="4788024" cy="331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30 ноября 2018 — участие в Школе </a:t>
            </a:r>
            <a:r>
              <a:rPr lang="ru-RU" sz="2000" dirty="0">
                <a:solidFill>
                  <a:schemeClr val="bg1"/>
                </a:solidFill>
              </a:rPr>
              <a:t>молодых </a:t>
            </a:r>
            <a:r>
              <a:rPr lang="ru-RU" sz="2000" dirty="0" err="1" smtClean="0">
                <a:solidFill>
                  <a:schemeClr val="bg1"/>
                </a:solidFill>
              </a:rPr>
              <a:t>законотворцев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Ленинградской области</a:t>
            </a:r>
          </a:p>
        </p:txBody>
      </p:sp>
      <p:pic>
        <p:nvPicPr>
          <p:cNvPr id="23554" name="Picture 2" descr="https://pp.userapi.com/c850536/v850536208/5694b/JEw6qzJis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2370137" cy="3160183"/>
          </a:xfrm>
          <a:prstGeom prst="rect">
            <a:avLst/>
          </a:prstGeom>
          <a:noFill/>
        </p:spPr>
      </p:pic>
      <p:pic>
        <p:nvPicPr>
          <p:cNvPr id="23556" name="Picture 4" descr="https://pp.userapi.com/c846021/v846021329/1478c1/tokDyXgeq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5616624" cy="316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146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Некоторые итоги моей деятельности</vt:lpstr>
      <vt:lpstr>16 февраля 2018  — конкурс «Я б на выборы пошел» член жюри</vt:lpstr>
      <vt:lpstr>Презентация PowerPoint</vt:lpstr>
      <vt:lpstr>10 октября 2018 — выступление на Молодежном совете с презентацией к 25-летию избирательной системы Российской Федерации </vt:lpstr>
      <vt:lpstr>Участвовала в обучении участковых избирательных комиссий</vt:lpstr>
      <vt:lpstr>25 октября 2018 — обучение в Кировске и п.Мга</vt:lpstr>
      <vt:lpstr>22 ноября 2018 — Сухое</vt:lpstr>
      <vt:lpstr>26 ноября 2018  —  Назия</vt:lpstr>
      <vt:lpstr>30 ноября 2018 — участие в Школе молодых законотворцев  Ленинградской области</vt:lpstr>
      <vt:lpstr>7 декабря 2018 — тематическая игра о выборах  в Павловской ООШ</vt:lpstr>
      <vt:lpstr>10 декабря 2018 — мероприятие к 25-летию избирательной системы РФ</vt:lpstr>
      <vt:lpstr>12 декабря 2018 — 25 лет Конституции РФ</vt:lpstr>
      <vt:lpstr>18 декабря 2018 — игра «Право и дело» в Отрадном член жюри</vt:lpstr>
      <vt:lpstr>15 февраля 2019 — районный конкурс «Я б на выборы пошел» член жюри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было сделано как членом Молодежной избирательной комиссии Ленинградской области</dc:title>
  <dc:creator>gastol_la</dc:creator>
  <cp:lastModifiedBy>47</cp:lastModifiedBy>
  <cp:revision>42</cp:revision>
  <dcterms:created xsi:type="dcterms:W3CDTF">2019-05-29T07:02:37Z</dcterms:created>
  <dcterms:modified xsi:type="dcterms:W3CDTF">2019-06-05T11:59:23Z</dcterms:modified>
</cp:coreProperties>
</file>